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76" r:id="rId2"/>
    <p:sldId id="278" r:id="rId3"/>
    <p:sldId id="279" r:id="rId4"/>
    <p:sldId id="280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4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3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14D03F-1B6F-D13F-03F0-E14F95A4A11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36FDE6-0795-DDE4-9868-3AC34A957AF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C8A3F-6CE9-454E-84DA-C85AC701FB55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ACDF8C-50AA-F401-4E22-CD66217495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1F2825-A97E-DABF-CFF0-4137B6A953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E1D65-3C45-4EAD-ABC0-F417651CF536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66740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22E292-67FA-4DD4-9396-6C20AFD8F2FC}" type="datetimeFigureOut">
              <a:rPr lang="en-IN" smtClean="0"/>
              <a:t>18-04-2025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E35940-9697-4312-BDBB-D9B48AE83B4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159131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90CB94-A9D4-46DF-9904-34C239D5B8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349AF6-1BA9-4286-B54F-42E8133429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450A94-C104-44E5-8A2D-199BD482B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BBC93-8127-4C04-A7AB-5F01599C1EED}" type="datetime1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08D88-2333-4391-B5B1-2B24CBFF9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50AD7-D8B3-4D3D-8BDB-ADE01535C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805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2CB3-14C5-4572-9B5E-02567C189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1A206-AC3C-4A8D-8EC6-DA0A7ADB73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D1C76C-319D-49B6-9188-1533658EF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30218-8094-4055-A9D9-A2851080ECB5}" type="datetime1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8D67F6-9820-45E6-B3CF-841A6BAA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31DAB-1010-48A7-83CB-03A357C8C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7099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0665C32-ECD0-4E60-914F-569870A7B2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12C97A-7809-431B-B376-815C3E24C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3EB199-0D60-430B-9222-6B6BE03F5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00F8-006F-455D-A478-F513C64BEFF6}" type="datetime1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B18666-1040-4564-816D-A4EA25E74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E8C0F-9657-46E0-8AD8-1331D34DA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501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510C-2047-4DE2-958E-7D03BBFA4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BAF78-18BA-4F65-8EB8-C89F4F58F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354AE8-CCF5-4ACB-93C7-BC6E0EBF4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223F0-667A-4530-B38B-B8DD9E496B28}" type="datetime1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AFB3D-AF77-41A0-827D-54406C8EA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BF0C39-B896-4D87-BCCE-80176DA7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3122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71D87-309F-4BDC-B9EB-6AE415E69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FB5157-A7EF-4257-B185-28A4895917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819EED-B4F1-4B29-9F2E-DC5CF1556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4E99-43F7-4848-8D89-5AA0430B85BD}" type="datetime1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5490C6-C1C8-458C-B8DD-C891CF37D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2CE869-A9D8-4F60-8DB6-EE2B6A2BA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778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A0419-94D9-41A4-8845-1EDCD9621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4124-D6B1-47E1-8363-7DB0E22609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6814C0-F3B7-41B0-9126-8B493DCA20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7FF44-D72D-46F2-9A0A-755DC7C8E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F085-4D6E-41C5-9FC0-C8E80FE91BEA}" type="datetime1">
              <a:rPr lang="en-IN" smtClean="0"/>
              <a:t>18-04-2025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E5DC57-8429-4C2F-9564-7089C757E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F6D78-EBF9-4EBF-85EA-2B44423DD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740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41EDD-A1CF-4848-8532-4AB089CFA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93DFA5-A260-4E70-BD7B-36A250920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A483A3-E1FD-408E-8C37-DFAB8A57E2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599FAD-4152-48BF-A41F-320A34F83D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86D030-363A-43AD-B20C-2806025472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F2E0D1-806E-4EA7-BE01-6DE3EB132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FA00B-F325-4C4C-8781-2294503BA0D3}" type="datetime1">
              <a:rPr lang="en-IN" smtClean="0"/>
              <a:t>18-04-2025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81C638-AC55-4AA0-BC0F-477163CE6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053668E-5966-4720-AFA4-F2BA027BE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2157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4AC61C-61FB-422F-A5D4-47B3AADF4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DF5A6-7E6A-4AB1-B65A-9FBAB853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D14B3-9903-4C88-BF11-301D23BD5732}" type="datetime1">
              <a:rPr lang="en-IN" smtClean="0"/>
              <a:t>18-04-2025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C76AEE-A89A-4F17-9129-64EA774EE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28581D-9B98-467E-8E9C-3DCFC7F77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8107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0C0DD7-8106-480A-8BDD-E610BA363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AED38-76F7-4AB2-920A-60F2624EFFA0}" type="datetime1">
              <a:rPr lang="en-IN" smtClean="0"/>
              <a:t>18-04-2025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4429BD-5FAB-47E9-8530-D6BC9910E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636571-4862-45BF-BF78-DD114AE3F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5570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81695-9AF8-4171-B5AB-64FBF162D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FA7E5-9577-406D-B274-116335C6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9DBD53-4B40-4CD2-ABF8-B16BE545F3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A2E914-635A-4C47-8F43-1F6495DAA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B3BCA-5B93-4831-B3E3-B441B3E55DC7}" type="datetime1">
              <a:rPr lang="en-IN" smtClean="0"/>
              <a:t>18-04-2025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021CE5-FFA7-4CFE-A09A-741B13CDA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344708-2754-42AE-A612-42053B2B9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54127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22B4F-A249-4905-908F-8351133D3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5D99CE-D622-4053-B3FF-7B8AD7570C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5019A9-1E3B-4E50-862C-DE72CB2972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ECF54A-2C78-4D40-A67D-2E10B01D8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6CD4E-CBD6-4969-854E-FBFD909B9C8A}" type="datetime1">
              <a:rPr lang="en-IN" smtClean="0"/>
              <a:t>18-04-2025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5AD71D-BCC2-4794-BB5E-1D9F9341E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F59576-23D1-4817-8B08-30332C2B9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0485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31B15A0-A864-4AB6-9D17-76DDA1CD71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10193-D2B3-4597-9950-6686E43358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C9EF4-C76D-4F16-8BA8-97CC15DDF7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AB5C1-51F8-40A9-B7AF-885F958D4541}" type="datetime1">
              <a:rPr lang="en-IN" smtClean="0"/>
              <a:t>18-04-2025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D2092-68A0-43D4-BCC9-605A4D1256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376B17-C613-4DB8-A847-4BE241764B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B7054-1CDE-4F25-B16D-36340A6D621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0094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F82B107-1C56-409B-A425-6E5A9FE45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539" y="-51372"/>
            <a:ext cx="1487461" cy="16130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44E7347-6696-40DB-8303-E66CF57B8D9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8" y="52737"/>
            <a:ext cx="1695909" cy="94737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2B572BB4-7E0F-C59F-AED9-100325C1A1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45772"/>
            <a:ext cx="12192000" cy="1803338"/>
          </a:xfrm>
        </p:spPr>
        <p:txBody>
          <a:bodyPr>
            <a:normAutofit fontScale="90000"/>
          </a:bodyPr>
          <a:lstStyle/>
          <a:p>
            <a:r>
              <a:rPr lang="en-IN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Paper Title: 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Design and Implementation of Multilevel Inverters for Electric Vehicle Application </a:t>
            </a:r>
            <a:b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15FA7238-448C-F246-6984-77DF8C694F29}"/>
              </a:ext>
            </a:extLst>
          </p:cNvPr>
          <p:cNvSpPr txBox="1">
            <a:spLocks/>
          </p:cNvSpPr>
          <p:nvPr/>
        </p:nvSpPr>
        <p:spPr>
          <a:xfrm>
            <a:off x="4743451" y="2912684"/>
            <a:ext cx="2974521" cy="6079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28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 ID: 999</a:t>
            </a:r>
            <a:r>
              <a:rPr lang="en-IN" sz="2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IN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550C7A40-9BC4-C405-BC26-704F97A719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508891"/>
            <a:ext cx="12192000" cy="1046162"/>
          </a:xfrm>
        </p:spPr>
        <p:txBody>
          <a:bodyPr>
            <a:normAutofit/>
          </a:bodyPr>
          <a:lstStyle/>
          <a:p>
            <a:r>
              <a:rPr lang="en-IN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Presenting Author</a:t>
            </a:r>
          </a:p>
          <a:p>
            <a:r>
              <a:rPr lang="en-IN" sz="2800" b="1" dirty="0">
                <a:solidFill>
                  <a:srgbClr val="004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Prof./Dr./Mr./ Mrs./Ms Name Surname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5399" y="6069403"/>
            <a:ext cx="1923765" cy="788598"/>
          </a:xfrm>
          <a:prstGeom prst="rect">
            <a:avLst/>
          </a:prstGeom>
        </p:spPr>
      </p:pic>
      <p:sp>
        <p:nvSpPr>
          <p:cNvPr id="6" name="Subtitle 2">
            <a:extLst>
              <a:ext uri="{FF2B5EF4-FFF2-40B4-BE49-F238E27FC236}">
                <a16:creationId xmlns:a16="http://schemas.microsoft.com/office/drawing/2014/main" id="{0D82CFDC-7CF8-BBA0-0803-253E01E1C02C}"/>
              </a:ext>
            </a:extLst>
          </p:cNvPr>
          <p:cNvSpPr txBox="1">
            <a:spLocks/>
          </p:cNvSpPr>
          <p:nvPr/>
        </p:nvSpPr>
        <p:spPr>
          <a:xfrm>
            <a:off x="593816" y="5050687"/>
            <a:ext cx="10721340" cy="52308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IN" sz="1800" b="1" i="1" dirty="0">
                <a:solidFill>
                  <a:srgbClr val="004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Co-Author(s): Prof</a:t>
            </a:r>
            <a:r>
              <a:rPr lang="en-IN" sz="1800" b="1" dirty="0">
                <a:solidFill>
                  <a:srgbClr val="00464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Name Surname ,Dr. Name Surname, Mr. Name Surname, Mrs. Name Surname , Ms. Name Surname</a:t>
            </a:r>
          </a:p>
        </p:txBody>
      </p:sp>
    </p:spTree>
    <p:extLst>
      <p:ext uri="{BB962C8B-B14F-4D97-AF65-F5344CB8AC3E}">
        <p14:creationId xmlns:p14="http://schemas.microsoft.com/office/powerpoint/2010/main" val="2000365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F82B107-1C56-409B-A425-6E5A9FE45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539" y="-51372"/>
            <a:ext cx="1487461" cy="16130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44E7347-6696-40DB-8303-E66CF57B8D9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8" y="52737"/>
            <a:ext cx="1695909" cy="947370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3E6B177-7181-18DF-20AA-D01AA0BC1690}"/>
              </a:ext>
            </a:extLst>
          </p:cNvPr>
          <p:cNvSpPr txBox="1">
            <a:spLocks/>
          </p:cNvSpPr>
          <p:nvPr/>
        </p:nvSpPr>
        <p:spPr>
          <a:xfrm>
            <a:off x="0" y="142874"/>
            <a:ext cx="12188825" cy="5381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altLang="en-US" sz="3200" b="1">
                <a:solidFill>
                  <a:srgbClr val="005654"/>
                </a:solidFill>
                <a:latin typeface="Times New Roman" pitchFamily="18" charset="0"/>
                <a:cs typeface="Times New Roman" pitchFamily="18" charset="0"/>
              </a:rPr>
              <a:t>Overview of Presentation</a:t>
            </a:r>
            <a:endParaRPr lang="en-IN" altLang="en-US" sz="3200" b="1" dirty="0">
              <a:solidFill>
                <a:srgbClr val="00565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3B268D22-3979-2C8C-A1B3-124BC4560E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33376" y="6321651"/>
            <a:ext cx="2743200" cy="365125"/>
          </a:xfrm>
        </p:spPr>
        <p:txBody>
          <a:bodyPr/>
          <a:lstStyle/>
          <a:p>
            <a:fld id="{AE0C973D-71BF-44ED-BC3D-2339D428774E}" type="datetime3">
              <a:rPr lang="en-IN" sz="1600" b="1" smtClean="0">
                <a:solidFill>
                  <a:schemeClr val="tx1"/>
                </a:solidFill>
              </a:rPr>
              <a:t>18 April 2025</a:t>
            </a:fld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63D11B08-235E-D2CF-413A-16DAB21A4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13800" y="6350001"/>
            <a:ext cx="2743200" cy="365125"/>
          </a:xfrm>
        </p:spPr>
        <p:txBody>
          <a:bodyPr/>
          <a:lstStyle/>
          <a:p>
            <a:fld id="{9AEB7054-1CDE-4F25-B16D-36340A6D6213}" type="slidenum">
              <a:rPr lang="en-IN" sz="1800" b="1" smtClean="0">
                <a:solidFill>
                  <a:schemeClr val="tx1"/>
                </a:solidFill>
              </a:rPr>
              <a:t>2</a:t>
            </a:fld>
            <a:endParaRPr lang="en-IN" sz="1800" b="1" dirty="0">
              <a:solidFill>
                <a:schemeClr val="tx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305" y="6069402"/>
            <a:ext cx="1923765" cy="78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852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F82B107-1C56-409B-A425-6E5A9FE45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539" y="-51372"/>
            <a:ext cx="1487461" cy="16130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44E7347-6696-40DB-8303-E66CF57B8D9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8" y="52737"/>
            <a:ext cx="1695909" cy="947370"/>
          </a:xfrm>
          <a:prstGeom prst="rect">
            <a:avLst/>
          </a:prstGeom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C98FF116-B571-9A98-0B91-AC907E7B9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3" y="10273"/>
            <a:ext cx="12188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56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en-IN" altLang="en-US" dirty="0">
              <a:solidFill>
                <a:srgbClr val="005654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2BAAD-8465-3135-E2B4-C19DBC249A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D7D2D-89F2-446F-B8EA-EAE050DF96F7}" type="datetime1">
              <a:rPr lang="en-IN" sz="1600" b="1" smtClean="0">
                <a:solidFill>
                  <a:schemeClr val="tx1"/>
                </a:solidFill>
              </a:rPr>
              <a:t>18-04-2025</a:t>
            </a:fld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55595C-4487-B00C-8153-42CF3C4F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05069" y="6356350"/>
            <a:ext cx="2743200" cy="365125"/>
          </a:xfrm>
        </p:spPr>
        <p:txBody>
          <a:bodyPr/>
          <a:lstStyle/>
          <a:p>
            <a:fld id="{9AEB7054-1CDE-4F25-B16D-36340A6D6213}" type="slidenum">
              <a:rPr lang="en-IN" sz="1800" b="1" smtClean="0">
                <a:solidFill>
                  <a:schemeClr val="tx1"/>
                </a:solidFill>
              </a:rPr>
              <a:t>3</a:t>
            </a:fld>
            <a:endParaRPr lang="en-IN" sz="18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0600" y="6069402"/>
            <a:ext cx="1923765" cy="78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955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F82B107-1C56-409B-A425-6E5A9FE45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539" y="-51372"/>
            <a:ext cx="1487461" cy="16130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44E7347-6696-40DB-8303-E66CF57B8D9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8" y="52737"/>
            <a:ext cx="1695909" cy="947370"/>
          </a:xfrm>
          <a:prstGeom prst="rect">
            <a:avLst/>
          </a:prstGeom>
        </p:spPr>
      </p:pic>
      <p:sp>
        <p:nvSpPr>
          <p:cNvPr id="3" name="Rectangle 6">
            <a:extLst>
              <a:ext uri="{FF2B5EF4-FFF2-40B4-BE49-F238E27FC236}">
                <a16:creationId xmlns:a16="http://schemas.microsoft.com/office/drawing/2014/main" id="{AB489E91-282C-2B37-E6E4-FA571ED722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63" y="1848"/>
            <a:ext cx="12188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565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altLang="en-US" dirty="0">
              <a:solidFill>
                <a:srgbClr val="005654"/>
              </a:solidFill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BA4E6-1813-7EF8-7078-0F92C693F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9A724-EE2B-4281-8066-EB12C1C00D50}" type="datetime3">
              <a:rPr lang="en-IN" sz="1600" b="1" smtClean="0">
                <a:solidFill>
                  <a:schemeClr val="tx1"/>
                </a:solidFill>
              </a:rPr>
              <a:t>18 April 2025</a:t>
            </a:fld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E6F2DF-BD4B-E873-6403-1E9762994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9AEB7054-1CDE-4F25-B16D-36340A6D6213}" type="slidenum">
              <a:rPr lang="en-IN" sz="1800" b="1" smtClean="0">
                <a:solidFill>
                  <a:schemeClr val="tx1"/>
                </a:solidFill>
              </a:rPr>
              <a:t>4</a:t>
            </a:fld>
            <a:endParaRPr lang="en-IN" sz="1800" b="1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3998" y="6069402"/>
            <a:ext cx="1923765" cy="78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710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>
            <a:extLst>
              <a:ext uri="{FF2B5EF4-FFF2-40B4-BE49-F238E27FC236}">
                <a16:creationId xmlns:a16="http://schemas.microsoft.com/office/drawing/2014/main" id="{5F82B107-1C56-409B-A425-6E5A9FE45C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04539" y="-51372"/>
            <a:ext cx="1487461" cy="161304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44E7347-6696-40DB-8303-E66CF57B8D9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8" y="52737"/>
            <a:ext cx="1695909" cy="94737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29C9A28-23A8-8BEB-59F7-87241DF13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E9068-746D-4305-BF96-C8EB353AFAEE}" type="datetime1">
              <a:rPr lang="en-IN" sz="1600" b="1" smtClean="0">
                <a:solidFill>
                  <a:schemeClr val="tx1"/>
                </a:solidFill>
              </a:rPr>
              <a:t>18-04-2025</a:t>
            </a:fld>
            <a:endParaRPr lang="en-IN" b="1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93B744-F922-EF26-1779-52278D336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B7054-1CDE-4F25-B16D-36340A6D6213}" type="slidenum">
              <a:rPr lang="en-IN" sz="1800" b="1" smtClean="0">
                <a:solidFill>
                  <a:schemeClr val="tx1"/>
                </a:solidFill>
              </a:rPr>
              <a:t>5</a:t>
            </a:fld>
            <a:endParaRPr lang="en-IN" sz="1800" b="1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305" y="6069402"/>
            <a:ext cx="1923765" cy="78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05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69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Paper Title:  Design and Implementation of Multilevel Inverters for Electric Vehicle Application 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Title:</dc:title>
  <cp:lastModifiedBy>User</cp:lastModifiedBy>
  <cp:revision>9</cp:revision>
  <dcterms:created xsi:type="dcterms:W3CDTF">2023-10-10T03:09:06Z</dcterms:created>
  <dcterms:modified xsi:type="dcterms:W3CDTF">2025-04-18T06:29:43Z</dcterms:modified>
</cp:coreProperties>
</file>